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zki septina" userId="106def14930ed728" providerId="LiveId" clId="{57499A17-CB4A-4AF1-ACD8-F10163A6E72C}"/>
    <pc:docChg chg="custSel modSld">
      <pc:chgData name="rizki septina" userId="106def14930ed728" providerId="LiveId" clId="{57499A17-CB4A-4AF1-ACD8-F10163A6E72C}" dt="2025-05-01T20:43:32.451" v="480" actId="20577"/>
      <pc:docMkLst>
        <pc:docMk/>
      </pc:docMkLst>
      <pc:sldChg chg="modSp mod">
        <pc:chgData name="rizki septina" userId="106def14930ed728" providerId="LiveId" clId="{57499A17-CB4A-4AF1-ACD8-F10163A6E72C}" dt="2025-05-01T20:41:17.679" v="323" actId="20577"/>
        <pc:sldMkLst>
          <pc:docMk/>
          <pc:sldMk cId="3062632011" sldId="256"/>
        </pc:sldMkLst>
        <pc:spChg chg="mod">
          <ac:chgData name="rizki septina" userId="106def14930ed728" providerId="LiveId" clId="{57499A17-CB4A-4AF1-ACD8-F10163A6E72C}" dt="2025-05-01T20:41:17.679" v="323" actId="20577"/>
          <ac:spMkLst>
            <pc:docMk/>
            <pc:sldMk cId="3062632011" sldId="256"/>
            <ac:spMk id="2" creationId="{55C8D728-0190-4928-AACF-5D28A1825E94}"/>
          </ac:spMkLst>
        </pc:spChg>
        <pc:spChg chg="mod">
          <ac:chgData name="rizki septina" userId="106def14930ed728" providerId="LiveId" clId="{57499A17-CB4A-4AF1-ACD8-F10163A6E72C}" dt="2025-05-01T20:37:47.572" v="17" actId="20577"/>
          <ac:spMkLst>
            <pc:docMk/>
            <pc:sldMk cId="3062632011" sldId="256"/>
            <ac:spMk id="3" creationId="{30FE2303-83C0-4AA9-9D43-446CC1E830E0}"/>
          </ac:spMkLst>
        </pc:spChg>
      </pc:sldChg>
      <pc:sldChg chg="modSp mod">
        <pc:chgData name="rizki septina" userId="106def14930ed728" providerId="LiveId" clId="{57499A17-CB4A-4AF1-ACD8-F10163A6E72C}" dt="2025-05-01T20:42:02.200" v="399" actId="20577"/>
        <pc:sldMkLst>
          <pc:docMk/>
          <pc:sldMk cId="641368435" sldId="257"/>
        </pc:sldMkLst>
        <pc:spChg chg="mod">
          <ac:chgData name="rizki septina" userId="106def14930ed728" providerId="LiveId" clId="{57499A17-CB4A-4AF1-ACD8-F10163A6E72C}" dt="2025-05-01T20:42:02.200" v="399" actId="20577"/>
          <ac:spMkLst>
            <pc:docMk/>
            <pc:sldMk cId="641368435" sldId="257"/>
            <ac:spMk id="3" creationId="{E76C4C8D-F32F-4519-940C-BF2A5F21A644}"/>
          </ac:spMkLst>
        </pc:spChg>
      </pc:sldChg>
      <pc:sldChg chg="modSp mod">
        <pc:chgData name="rizki septina" userId="106def14930ed728" providerId="LiveId" clId="{57499A17-CB4A-4AF1-ACD8-F10163A6E72C}" dt="2025-05-01T20:43:32.451" v="480" actId="20577"/>
        <pc:sldMkLst>
          <pc:docMk/>
          <pc:sldMk cId="4092601912" sldId="259"/>
        </pc:sldMkLst>
        <pc:spChg chg="mod">
          <ac:chgData name="rizki septina" userId="106def14930ed728" providerId="LiveId" clId="{57499A17-CB4A-4AF1-ACD8-F10163A6E72C}" dt="2025-05-01T20:43:32.451" v="480" actId="20577"/>
          <ac:spMkLst>
            <pc:docMk/>
            <pc:sldMk cId="4092601912" sldId="259"/>
            <ac:spMk id="2" creationId="{2E9FEF64-67C4-4986-84B5-1882ED83D0E4}"/>
          </ac:spMkLst>
        </pc:spChg>
      </pc:sldChg>
      <pc:sldChg chg="modSp mod">
        <pc:chgData name="rizki septina" userId="106def14930ed728" providerId="LiveId" clId="{57499A17-CB4A-4AF1-ACD8-F10163A6E72C}" dt="2025-05-01T20:42:32.812" v="404" actId="113"/>
        <pc:sldMkLst>
          <pc:docMk/>
          <pc:sldMk cId="2900133712" sldId="261"/>
        </pc:sldMkLst>
        <pc:spChg chg="mod">
          <ac:chgData name="rizki septina" userId="106def14930ed728" providerId="LiveId" clId="{57499A17-CB4A-4AF1-ACD8-F10163A6E72C}" dt="2025-05-01T20:42:32.812" v="404" actId="113"/>
          <ac:spMkLst>
            <pc:docMk/>
            <pc:sldMk cId="2900133712" sldId="261"/>
            <ac:spMk id="3" creationId="{E76C4C8D-F32F-4519-940C-BF2A5F21A644}"/>
          </ac:spMkLst>
        </pc:spChg>
      </pc:sldChg>
      <pc:sldChg chg="modSp mod">
        <pc:chgData name="rizki septina" userId="106def14930ed728" providerId="LiveId" clId="{57499A17-CB4A-4AF1-ACD8-F10163A6E72C}" dt="2025-05-01T20:43:13.603" v="457" actId="20577"/>
        <pc:sldMkLst>
          <pc:docMk/>
          <pc:sldMk cId="2301701382" sldId="262"/>
        </pc:sldMkLst>
        <pc:spChg chg="mod">
          <ac:chgData name="rizki septina" userId="106def14930ed728" providerId="LiveId" clId="{57499A17-CB4A-4AF1-ACD8-F10163A6E72C}" dt="2025-05-01T20:43:13.603" v="457" actId="20577"/>
          <ac:spMkLst>
            <pc:docMk/>
            <pc:sldMk cId="2301701382" sldId="262"/>
            <ac:spMk id="3" creationId="{E76C4C8D-F32F-4519-940C-BF2A5F21A64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2BC4E-B84C-4A54-889A-C76FF10C0C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EB7FE0-DDB3-40E9-8086-D5C242917F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BEF00-78B8-47C0-A2C1-2010F1602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FD90-9E23-40D3-950F-B772BD996664}" type="datetimeFigureOut">
              <a:rPr lang="en-ID" smtClean="0"/>
              <a:t>02/05/2025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953C7-6EEF-4224-945B-F7DD0DEE1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23537-D1EA-416F-B59F-A3055C015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59F8-12AF-45E5-A3B9-D04CCD3473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18510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32804-E241-4903-98AF-6CB95B5D2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B9315E-1632-4384-86F7-91E3F619C5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65134-BC0A-46EB-B143-E9B52F1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FD90-9E23-40D3-950F-B772BD996664}" type="datetimeFigureOut">
              <a:rPr lang="en-ID" smtClean="0"/>
              <a:t>02/05/2025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E26687-CD19-4CA5-8450-9B27A5359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F623C-098B-49F9-8925-D5DEC195A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59F8-12AF-45E5-A3B9-D04CCD3473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5032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799DF6-7019-4BFB-BC45-FFB9ABFCAF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203134-580D-42A5-B0CD-3880F2BFF3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968E4-B14C-4943-A1F9-FF5AE4F25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FD90-9E23-40D3-950F-B772BD996664}" type="datetimeFigureOut">
              <a:rPr lang="en-ID" smtClean="0"/>
              <a:t>02/05/2025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EF50C-9AAE-4BF0-8496-B2539209C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D1134-D037-4549-BFBA-7C7D36FEA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59F8-12AF-45E5-A3B9-D04CCD3473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3534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4134A-6575-4444-86C2-727481ACD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92107-705C-418C-B369-9A94D44FA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D7EF3-F3C4-4E92-ABD9-B31151380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FD90-9E23-40D3-950F-B772BD996664}" type="datetimeFigureOut">
              <a:rPr lang="en-ID" smtClean="0"/>
              <a:t>02/05/2025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36F20-31E1-4A67-A59E-47AFC7A4F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E0563-8438-4DD4-8890-269A9B8D4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59F8-12AF-45E5-A3B9-D04CCD3473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7729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C5A73-8D16-489C-A646-8F43B709A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4C8763-4768-4C16-A311-3CBDB23F6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D62F57-22A3-4CA6-B2BF-67EA502D5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FD90-9E23-40D3-950F-B772BD996664}" type="datetimeFigureOut">
              <a:rPr lang="en-ID" smtClean="0"/>
              <a:t>02/05/2025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332F2-A35D-46D1-B97F-14AB40CF9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49662-F7B4-4511-8D53-16A9EE541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59F8-12AF-45E5-A3B9-D04CCD3473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678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4C140-37BF-4222-966B-4BDB4EFE8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743B2-61E9-4266-9FC4-8CEA90D597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4BA6B-52B7-428E-A796-4AB6124539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084614-EC9F-4FE1-B001-D312EB4BB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FD90-9E23-40D3-950F-B772BD996664}" type="datetimeFigureOut">
              <a:rPr lang="en-ID" smtClean="0"/>
              <a:t>02/05/2025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592C9-2E0B-4EF4-A61B-198CBD19B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7A20F6-C4F3-4D25-9AF3-959D8CF7B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59F8-12AF-45E5-A3B9-D04CCD3473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583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F8566-91F9-4075-AB39-DC4995B3E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04A219-88A2-4B33-A761-065AA410CE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22D005-E632-4729-BB97-3DCFEE9F19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753633-19DC-497F-B3B3-33F21CE8A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F5B208-0227-47DC-B8AE-9B2FA19CC7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07B6EA-9CC5-4930-B260-4EF7F6860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FD90-9E23-40D3-950F-B772BD996664}" type="datetimeFigureOut">
              <a:rPr lang="en-ID" smtClean="0"/>
              <a:t>02/05/2025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F1F53A-4EB7-4DF3-8F22-DADB68227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9C2477-2653-44DF-8849-C14E856CA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59F8-12AF-45E5-A3B9-D04CCD3473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96765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CEB97-415B-4636-AE07-354FA47DB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93AEDB-B736-4B55-AF4A-15A7CEF1A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FD90-9E23-40D3-950F-B772BD996664}" type="datetimeFigureOut">
              <a:rPr lang="en-ID" smtClean="0"/>
              <a:t>02/05/2025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2521BD-1051-4CCF-A10B-92F810BA1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D0E3-4182-412B-81E0-7B3C86095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59F8-12AF-45E5-A3B9-D04CCD3473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83162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40F0F7-688F-4276-A42D-89E820EFF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FD90-9E23-40D3-950F-B772BD996664}" type="datetimeFigureOut">
              <a:rPr lang="en-ID" smtClean="0"/>
              <a:t>02/05/2025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677A81-6406-4123-A28D-E28CC6703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C13257-E645-45DA-AE4E-CD151008B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59F8-12AF-45E5-A3B9-D04CCD3473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97919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AEE1E-2754-4B74-A8C8-E4ED9DF7E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1C842-D911-4D02-B6A7-4446B1C14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4A9B26-414A-4F5C-B85A-EDBC9F1AA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0255E9-16D1-48A0-9B23-81CD6F4B3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FD90-9E23-40D3-950F-B772BD996664}" type="datetimeFigureOut">
              <a:rPr lang="en-ID" smtClean="0"/>
              <a:t>02/05/2025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39252D-C7CB-495A-B547-FAB612A2D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3069D5-34FF-4BF4-8519-AC152CDCA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59F8-12AF-45E5-A3B9-D04CCD3473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9747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9C7FC-D58D-4E5A-A123-42798B68B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B1697E-FF3E-4765-897C-5E75B6E777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BDF15E-303D-4336-87AA-7BBBE14298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C42EC-F57E-43DA-8200-CCBAC8A53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FD90-9E23-40D3-950F-B772BD996664}" type="datetimeFigureOut">
              <a:rPr lang="en-ID" smtClean="0"/>
              <a:t>02/05/2025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C564CF-45B2-42DD-AAAC-D7E454511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2301CE-04BD-4F22-9772-6CA8C0ED5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59F8-12AF-45E5-A3B9-D04CCD3473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02845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E42B21-8CFD-4F93-92D0-53AB8A586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0047EC-F993-4479-B6E8-23539FE69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613CE-0CEC-465A-BE4A-6CCEBDBE48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0FD90-9E23-40D3-950F-B772BD996664}" type="datetimeFigureOut">
              <a:rPr lang="en-ID" smtClean="0"/>
              <a:t>02/05/2025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17E53-8194-447E-98FF-107F40F245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0FA72-EA70-474E-A190-D5E6CC9450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459F8-12AF-45E5-A3B9-D04CCD3473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70732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8D728-0190-4928-AACF-5D28A1825E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PEMBERKASAN DAN PEMOTRETAN CPNS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FE2303-83C0-4AA9-9D43-446CC1E830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BKD KABUPATEN PEMALANG</a:t>
            </a:r>
          </a:p>
          <a:p>
            <a:r>
              <a:rPr lang="en-US" dirty="0"/>
              <a:t>TAHUN 2025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2632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364BF-4AB0-4F88-97F1-DF2C0518D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YANG DIBUTUHKAN :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6C4C8D-F32F-4519-940C-BF2A5F21A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73417" cy="434988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/>
              <a:t>CHECKLIST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err="1">
                <a:solidFill>
                  <a:srgbClr val="0070C0"/>
                </a:solidFill>
              </a:rPr>
              <a:t>Catatan</a:t>
            </a:r>
            <a:r>
              <a:rPr lang="en-US" b="1" dirty="0">
                <a:solidFill>
                  <a:srgbClr val="0070C0"/>
                </a:solidFill>
              </a:rPr>
              <a:t> :</a:t>
            </a:r>
          </a:p>
          <a:p>
            <a:pPr marL="0" indent="0">
              <a:buNone/>
            </a:pPr>
            <a:r>
              <a:rPr lang="en-ID" dirty="0" err="1"/>
              <a:t>Pastikan</a:t>
            </a:r>
            <a:r>
              <a:rPr lang="en-ID" dirty="0"/>
              <a:t> </a:t>
            </a:r>
            <a:r>
              <a:rPr lang="en-ID" dirty="0" err="1"/>
              <a:t>Semua</a:t>
            </a:r>
            <a:r>
              <a:rPr lang="en-ID" dirty="0"/>
              <a:t> yang </a:t>
            </a:r>
            <a:r>
              <a:rPr lang="en-ID" dirty="0" err="1"/>
              <a:t>ada</a:t>
            </a:r>
            <a:r>
              <a:rPr lang="en-ID" dirty="0"/>
              <a:t> pada checklist </a:t>
            </a:r>
            <a:r>
              <a:rPr lang="en-ID" dirty="0" err="1"/>
              <a:t>lengkap</a:t>
            </a:r>
            <a:r>
              <a:rPr lang="en-ID" dirty="0"/>
              <a:t>, </a:t>
            </a:r>
            <a:r>
              <a:rPr lang="en-ID" dirty="0" err="1"/>
              <a:t>baik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fisik</a:t>
            </a:r>
            <a:r>
              <a:rPr lang="en-ID" dirty="0"/>
              <a:t> </a:t>
            </a:r>
            <a:r>
              <a:rPr lang="en-ID" dirty="0" err="1"/>
              <a:t>maupun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bentuk</a:t>
            </a:r>
            <a:r>
              <a:rPr lang="en-ID" dirty="0"/>
              <a:t> pdf.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20EFB6-6705-4901-8728-C47B4D7A2E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805" t="17182" r="35978" b="19360"/>
          <a:stretch/>
        </p:blipFill>
        <p:spPr>
          <a:xfrm>
            <a:off x="6997146" y="728869"/>
            <a:ext cx="4757531" cy="561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368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364BF-4AB0-4F88-97F1-DF2C0518D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YANG DIBUTUHKAN :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6C4C8D-F32F-4519-940C-BF2A5F21A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73417" cy="4349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2. SPMT (SURAT PERNYATAAN MELAKSANAKAN TUGAS)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err="1">
                <a:solidFill>
                  <a:srgbClr val="0070C0"/>
                </a:solidFill>
              </a:rPr>
              <a:t>Catatan</a:t>
            </a:r>
            <a:r>
              <a:rPr lang="en-US" dirty="0">
                <a:solidFill>
                  <a:srgbClr val="0070C0"/>
                </a:solidFill>
              </a:rPr>
              <a:t> :</a:t>
            </a:r>
          </a:p>
          <a:p>
            <a:pPr marL="0" indent="0">
              <a:buNone/>
            </a:pPr>
            <a:r>
              <a:rPr lang="en-ID" dirty="0" err="1"/>
              <a:t>Kepala</a:t>
            </a:r>
            <a:r>
              <a:rPr lang="en-ID" dirty="0"/>
              <a:t> </a:t>
            </a:r>
            <a:r>
              <a:rPr lang="en-ID" dirty="0" err="1"/>
              <a:t>Satuan</a:t>
            </a:r>
            <a:r>
              <a:rPr lang="en-ID" dirty="0"/>
              <a:t> </a:t>
            </a:r>
            <a:r>
              <a:rPr lang="en-ID" dirty="0" err="1"/>
              <a:t>Kerja</a:t>
            </a:r>
            <a:r>
              <a:rPr lang="en-ID" dirty="0"/>
              <a:t> </a:t>
            </a:r>
            <a:r>
              <a:rPr lang="en-ID" dirty="0" err="1"/>
              <a:t>diisi</a:t>
            </a:r>
            <a:r>
              <a:rPr lang="en-ID" dirty="0"/>
              <a:t> </a:t>
            </a:r>
            <a:r>
              <a:rPr lang="en-ID" dirty="0" err="1"/>
              <a:t>Kepala</a:t>
            </a:r>
            <a:r>
              <a:rPr lang="en-ID" dirty="0"/>
              <a:t> </a:t>
            </a:r>
            <a:r>
              <a:rPr lang="en-ID" dirty="0" err="1"/>
              <a:t>Dinas</a:t>
            </a:r>
            <a:r>
              <a:rPr lang="en-ID" dirty="0"/>
              <a:t>/ </a:t>
            </a:r>
            <a:r>
              <a:rPr lang="en-ID" dirty="0" err="1"/>
              <a:t>Kepala</a:t>
            </a:r>
            <a:r>
              <a:rPr lang="en-ID" dirty="0"/>
              <a:t> Badan/ </a:t>
            </a:r>
            <a:r>
              <a:rPr lang="en-ID" dirty="0" err="1"/>
              <a:t>Kepala</a:t>
            </a:r>
            <a:r>
              <a:rPr lang="en-ID" dirty="0"/>
              <a:t> </a:t>
            </a:r>
            <a:r>
              <a:rPr lang="en-ID" dirty="0" err="1"/>
              <a:t>Sekolah</a:t>
            </a:r>
            <a:endParaRPr lang="en-ID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052131-1620-40F2-984C-B1ADEF0636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91" t="15830" r="31739" b="7611"/>
          <a:stretch/>
        </p:blipFill>
        <p:spPr>
          <a:xfrm>
            <a:off x="7345018" y="805069"/>
            <a:ext cx="4373217" cy="524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648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364BF-4AB0-4F88-97F1-DF2C0518D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YANG DIBUTUHKAN :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6C4C8D-F32F-4519-940C-BF2A5F21A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4475922" cy="4349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3. PAKTA INTEGRITAS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err="1">
                <a:solidFill>
                  <a:srgbClr val="0070C0"/>
                </a:solidFill>
              </a:rPr>
              <a:t>Catatan</a:t>
            </a:r>
            <a:r>
              <a:rPr lang="en-US" dirty="0">
                <a:solidFill>
                  <a:srgbClr val="0070C0"/>
                </a:solidFill>
              </a:rPr>
              <a:t> :</a:t>
            </a:r>
          </a:p>
          <a:p>
            <a:pPr marL="514350" indent="-514350">
              <a:buAutoNum type="arabicPeriod"/>
            </a:pPr>
            <a:r>
              <a:rPr lang="en-ID" dirty="0" err="1"/>
              <a:t>Diberi</a:t>
            </a:r>
            <a:r>
              <a:rPr lang="en-ID" dirty="0"/>
              <a:t> </a:t>
            </a:r>
            <a:r>
              <a:rPr lang="en-ID" dirty="0" err="1"/>
              <a:t>materai</a:t>
            </a:r>
            <a:endParaRPr lang="en-ID" dirty="0"/>
          </a:p>
          <a:p>
            <a:pPr marL="514350" indent="-514350">
              <a:buAutoNum type="arabicPeriod"/>
            </a:pP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distempel</a:t>
            </a:r>
            <a:endParaRPr lang="en-ID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275841-9EBF-463A-887B-AF8B680431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435" t="22982" r="24130" b="15925"/>
          <a:stretch/>
        </p:blipFill>
        <p:spPr>
          <a:xfrm>
            <a:off x="5711686" y="1179444"/>
            <a:ext cx="6149009" cy="41876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C6B1F0-DB57-44C1-9717-F1C31E158F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19" b="27343"/>
          <a:stretch/>
        </p:blipFill>
        <p:spPr>
          <a:xfrm>
            <a:off x="751805" y="4664076"/>
            <a:ext cx="4737714" cy="164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691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364BF-4AB0-4F88-97F1-DF2C0518D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YANG DIBUTUHKAN :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6C4C8D-F32F-4519-940C-BF2A5F21A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21625" cy="4349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4. DAFTAR RIWAYAT HIDUP (DRH)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err="1">
                <a:solidFill>
                  <a:srgbClr val="0070C0"/>
                </a:solidFill>
              </a:rPr>
              <a:t>Catatan</a:t>
            </a:r>
            <a:r>
              <a:rPr lang="en-US" dirty="0">
                <a:solidFill>
                  <a:srgbClr val="0070C0"/>
                </a:solidFill>
              </a:rPr>
              <a:t> :</a:t>
            </a:r>
          </a:p>
          <a:p>
            <a:pPr marL="0" indent="0">
              <a:buNone/>
            </a:pPr>
            <a:r>
              <a:rPr lang="en-US" b="1" dirty="0"/>
              <a:t>ASLI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dokumen</a:t>
            </a:r>
            <a:r>
              <a:rPr lang="en-US" dirty="0"/>
              <a:t> </a:t>
            </a:r>
            <a:r>
              <a:rPr lang="en-US" dirty="0" err="1"/>
              <a:t>usul</a:t>
            </a:r>
            <a:r>
              <a:rPr lang="en-US" dirty="0"/>
              <a:t> NIP CPNS</a:t>
            </a:r>
          </a:p>
        </p:txBody>
      </p:sp>
    </p:spTree>
    <p:extLst>
      <p:ext uri="{BB962C8B-B14F-4D97-AF65-F5344CB8AC3E}">
        <p14:creationId xmlns:p14="http://schemas.microsoft.com/office/powerpoint/2010/main" val="2900133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364BF-4AB0-4F88-97F1-DF2C0518D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YANG DIBUTUHKAN :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6C4C8D-F32F-4519-940C-BF2A5F21A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4475922" cy="43498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/>
              <a:t>5. DAFTAR ISI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err="1">
                <a:solidFill>
                  <a:srgbClr val="0070C0"/>
                </a:solidFill>
              </a:rPr>
              <a:t>Catatan</a:t>
            </a:r>
            <a:r>
              <a:rPr lang="en-US" dirty="0">
                <a:solidFill>
                  <a:srgbClr val="0070C0"/>
                </a:solidFill>
              </a:rPr>
              <a:t> :</a:t>
            </a:r>
          </a:p>
          <a:p>
            <a:pPr marL="514350" indent="-514350">
              <a:buAutoNum type="arabicPeriod"/>
            </a:pPr>
            <a:r>
              <a:rPr lang="en-US" dirty="0" err="1"/>
              <a:t>Isikan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urut</a:t>
            </a:r>
            <a:r>
              <a:rPr lang="en-US" dirty="0"/>
              <a:t> </a:t>
            </a:r>
            <a:r>
              <a:rPr lang="en-US" dirty="0" err="1"/>
              <a:t>mulai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dokumen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tertua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Urutkan</a:t>
            </a:r>
            <a:r>
              <a:rPr lang="en-US" dirty="0"/>
              <a:t> </a:t>
            </a:r>
            <a:r>
              <a:rPr lang="en-US" dirty="0" err="1"/>
              <a:t>dokumen</a:t>
            </a:r>
            <a:r>
              <a:rPr lang="en-US" dirty="0"/>
              <a:t> </a:t>
            </a:r>
            <a:r>
              <a:rPr lang="en-US" dirty="0" err="1"/>
              <a:t>pemberkasan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daftar </a:t>
            </a:r>
            <a:r>
              <a:rPr lang="en-US" dirty="0" err="1"/>
              <a:t>isi</a:t>
            </a:r>
            <a:r>
              <a:rPr lang="en-US" dirty="0"/>
              <a:t> </a:t>
            </a:r>
          </a:p>
          <a:p>
            <a:pPr marL="514350" indent="-514350">
              <a:buAutoNum type="arabicPeriod"/>
            </a:pPr>
            <a:r>
              <a:rPr lang="en-US" dirty="0"/>
              <a:t>Print file daftar </a:t>
            </a:r>
            <a:r>
              <a:rPr lang="en-US" dirty="0" err="1"/>
              <a:t>isi</a:t>
            </a:r>
            <a:r>
              <a:rPr lang="en-US" dirty="0"/>
              <a:t> </a:t>
            </a:r>
            <a:r>
              <a:rPr lang="en-US" dirty="0" err="1"/>
              <a:t>dikertas</a:t>
            </a:r>
            <a:r>
              <a:rPr lang="en-US" dirty="0"/>
              <a:t> cover </a:t>
            </a:r>
            <a:r>
              <a:rPr lang="en-US" dirty="0" err="1"/>
              <a:t>putih</a:t>
            </a:r>
            <a:r>
              <a:rPr lang="en-US" dirty="0"/>
              <a:t> (</a:t>
            </a:r>
            <a:r>
              <a:rPr lang="en-US" dirty="0" err="1"/>
              <a:t>kertas</a:t>
            </a:r>
            <a:r>
              <a:rPr lang="en-US" dirty="0"/>
              <a:t> </a:t>
            </a:r>
            <a:r>
              <a:rPr lang="en-US" dirty="0" err="1"/>
              <a:t>tebal</a:t>
            </a:r>
            <a:r>
              <a:rPr lang="en-US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C44CAD-D505-48D9-8FE5-2A130BD15E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826" t="16796" r="32283" b="8192"/>
          <a:stretch/>
        </p:blipFill>
        <p:spPr>
          <a:xfrm>
            <a:off x="6877878" y="365125"/>
            <a:ext cx="5069607" cy="612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701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FEF64-67C4-4986-84B5-1882ED83D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77866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latin typeface="Arial Narrow" panose="020B0606020202030204" pitchFamily="34" charset="0"/>
              </a:rPr>
              <a:t>Semua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berkas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fisik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dikumpulkan</a:t>
            </a:r>
            <a:r>
              <a:rPr lang="en-US" dirty="0">
                <a:latin typeface="Arial Narrow" panose="020B0606020202030204" pitchFamily="34" charset="0"/>
              </a:rPr>
              <a:t> pada </a:t>
            </a:r>
            <a:r>
              <a:rPr lang="en-US" dirty="0" err="1">
                <a:latin typeface="Arial Narrow" panose="020B0606020202030204" pitchFamily="34" charset="0"/>
              </a:rPr>
              <a:t>saat</a:t>
            </a:r>
            <a:r>
              <a:rPr lang="en-US" dirty="0">
                <a:latin typeface="Arial Narrow" panose="020B0606020202030204" pitchFamily="34" charset="0"/>
              </a:rPr>
              <a:t> acara </a:t>
            </a:r>
            <a:r>
              <a:rPr lang="en-US" dirty="0" err="1">
                <a:latin typeface="Arial Narrow" panose="020B0606020202030204" pitchFamily="34" charset="0"/>
              </a:rPr>
              <a:t>pemberkasan</a:t>
            </a:r>
            <a:r>
              <a:rPr lang="en-US" dirty="0">
                <a:latin typeface="Arial Narrow" panose="020B0606020202030204" pitchFamily="34" charset="0"/>
              </a:rPr>
              <a:t> dan </a:t>
            </a:r>
            <a:r>
              <a:rPr lang="en-US" dirty="0" err="1">
                <a:latin typeface="Arial Narrow" panose="020B0606020202030204" pitchFamily="34" charset="0"/>
              </a:rPr>
              <a:t>pemotretan</a:t>
            </a:r>
            <a:r>
              <a:rPr lang="en-US" dirty="0">
                <a:latin typeface="Arial Narrow" panose="020B0606020202030204" pitchFamily="34" charset="0"/>
              </a:rPr>
              <a:t>. </a:t>
            </a:r>
            <a:br>
              <a:rPr lang="en-US" dirty="0">
                <a:latin typeface="Arial Narrow" panose="020B0606020202030204" pitchFamily="34" charset="0"/>
              </a:rPr>
            </a:br>
            <a:r>
              <a:rPr lang="en-US" dirty="0" err="1">
                <a:latin typeface="Arial Narrow" panose="020B0606020202030204" pitchFamily="34" charset="0"/>
              </a:rPr>
              <a:t>Sedangkan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berkas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elektronik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diunggah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ke</a:t>
            </a:r>
            <a:r>
              <a:rPr lang="en-US" dirty="0">
                <a:latin typeface="Arial Narrow" panose="020B0606020202030204" pitchFamily="34" charset="0"/>
              </a:rPr>
              <a:t> SIMPEG – Efile. </a:t>
            </a:r>
            <a:r>
              <a:rPr lang="en-US" dirty="0" err="1">
                <a:latin typeface="Arial Narrow" panose="020B0606020202030204" pitchFamily="34" charset="0"/>
              </a:rPr>
              <a:t>Ukuran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berkas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elektronik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tidak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lebih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dari</a:t>
            </a:r>
            <a:r>
              <a:rPr lang="en-US" dirty="0">
                <a:latin typeface="Arial Narrow" panose="020B0606020202030204" pitchFamily="34" charset="0"/>
              </a:rPr>
              <a:t> 1 MB per </a:t>
            </a:r>
            <a:r>
              <a:rPr lang="en-US" dirty="0" err="1">
                <a:latin typeface="Arial Narrow" panose="020B0606020202030204" pitchFamily="34" charset="0"/>
              </a:rPr>
              <a:t>dokumen</a:t>
            </a:r>
            <a:r>
              <a:rPr lang="en-US" dirty="0">
                <a:latin typeface="Arial Narrow" panose="020B0606020202030204" pitchFamily="34" charset="0"/>
              </a:rPr>
              <a:t>. Username NIP dan Pass 123456.</a:t>
            </a:r>
            <a:br>
              <a:rPr lang="en-US" dirty="0">
                <a:latin typeface="Arial Narrow" panose="020B0606020202030204" pitchFamily="34" charset="0"/>
              </a:rPr>
            </a:br>
            <a:br>
              <a:rPr lang="en-US" dirty="0">
                <a:latin typeface="Arial Narrow" panose="020B0606020202030204" pitchFamily="34" charset="0"/>
              </a:rPr>
            </a:br>
            <a:r>
              <a:rPr lang="en-US" dirty="0" err="1">
                <a:latin typeface="Arial Narrow" panose="020B0606020202030204" pitchFamily="34" charset="0"/>
              </a:rPr>
              <a:t>Masukan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dokumen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fisik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kedalam</a:t>
            </a:r>
            <a:r>
              <a:rPr lang="en-US" dirty="0">
                <a:latin typeface="Arial Narrow" panose="020B0606020202030204" pitchFamily="34" charset="0"/>
              </a:rPr>
              <a:t> map</a:t>
            </a:r>
            <a:br>
              <a:rPr lang="en-US" dirty="0">
                <a:latin typeface="Arial Narrow" panose="020B0606020202030204" pitchFamily="34" charset="0"/>
              </a:rPr>
            </a:br>
            <a:r>
              <a:rPr lang="en-US" dirty="0">
                <a:latin typeface="Arial Narrow" panose="020B0606020202030204" pitchFamily="34" charset="0"/>
              </a:rPr>
              <a:t>Biru : Guru</a:t>
            </a:r>
            <a:br>
              <a:rPr lang="en-US" dirty="0">
                <a:latin typeface="Arial Narrow" panose="020B0606020202030204" pitchFamily="34" charset="0"/>
              </a:rPr>
            </a:br>
            <a:r>
              <a:rPr lang="en-US" dirty="0">
                <a:latin typeface="Arial Narrow" panose="020B0606020202030204" pitchFamily="34" charset="0"/>
              </a:rPr>
              <a:t>Merah : Kesehatan</a:t>
            </a:r>
            <a:br>
              <a:rPr lang="en-US" dirty="0">
                <a:latin typeface="Arial Narrow" panose="020B0606020202030204" pitchFamily="34" charset="0"/>
              </a:rPr>
            </a:br>
            <a:r>
              <a:rPr lang="en-US" dirty="0">
                <a:latin typeface="Arial Narrow" panose="020B0606020202030204" pitchFamily="34" charset="0"/>
              </a:rPr>
              <a:t>Kuning : Teknis</a:t>
            </a:r>
            <a:endParaRPr lang="en-ID" dirty="0">
              <a:latin typeface="Arial Narrow" panose="020B0606020202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6B89D2-EBBA-4E5D-A71C-079AEBA214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91" t="12542" r="47065" b="51692"/>
          <a:stretch/>
        </p:blipFill>
        <p:spPr>
          <a:xfrm>
            <a:off x="8746435" y="3379666"/>
            <a:ext cx="3180522" cy="311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601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186</Words>
  <Application>Microsoft Office PowerPoint</Application>
  <PresentationFormat>Widescreen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Office Theme</vt:lpstr>
      <vt:lpstr>PEMBERKASAN DAN PEMOTRETAN CPNS</vt:lpstr>
      <vt:lpstr>FILE YANG DIBUTUHKAN :</vt:lpstr>
      <vt:lpstr>FILE YANG DIBUTUHKAN :</vt:lpstr>
      <vt:lpstr>FILE YANG DIBUTUHKAN :</vt:lpstr>
      <vt:lpstr>FILE YANG DIBUTUHKAN :</vt:lpstr>
      <vt:lpstr>FILE YANG DIBUTUHKAN :</vt:lpstr>
      <vt:lpstr>Semua berkas fisik dikumpulkan pada saat acara pemberkasan dan pemotretan.  Sedangkan berkas elektronik diunggah ke SIMPEG – Efile. Ukuran berkas elektronik tidak lebih dari 1 MB per dokumen. Username NIP dan Pass 123456.  Masukan dokumen fisik kedalam map Biru : Guru Merah : Kesehatan Kuning : Teknis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PEMBERKASAN CPNS 2020</dc:title>
  <dc:creator>Rizki</dc:creator>
  <cp:lastModifiedBy>rizki septina</cp:lastModifiedBy>
  <cp:revision>21</cp:revision>
  <dcterms:created xsi:type="dcterms:W3CDTF">2021-01-06T13:21:58Z</dcterms:created>
  <dcterms:modified xsi:type="dcterms:W3CDTF">2025-05-01T20:43:36Z</dcterms:modified>
</cp:coreProperties>
</file>